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8" r:id="rId15"/>
    <p:sldId id="277" r:id="rId16"/>
    <p:sldId id="274" r:id="rId17"/>
    <p:sldId id="273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69" r:id="rId26"/>
    <p:sldId id="270" r:id="rId27"/>
    <p:sldId id="262" r:id="rId28"/>
    <p:sldId id="263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86410" autoAdjust="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DABB-7476-681C-FB1D-62F24DA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848"/>
            <a:ext cx="10515600" cy="4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A better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5A883-4641-CF39-CFF3-C702ACC0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666"/>
            <a:ext cx="10515600" cy="4495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719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9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562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143E59C-6078-B4CE-6824-13B58547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12"/>
            <a:ext cx="10515600" cy="4116151"/>
          </a:xfrm>
        </p:spPr>
        <p:txBody>
          <a:bodyPr/>
          <a:lstStyle/>
          <a:p>
            <a:r>
              <a:rPr lang="en-US" dirty="0"/>
              <a:t>Upload public portion to the app registration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87E3B-87FC-C545-DABA-EE324062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2" y="2935061"/>
            <a:ext cx="11621235" cy="14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4BB0A-A704-6B0F-34BB-6818F67A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5" y="1679456"/>
            <a:ext cx="10448499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7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422BA-B1B4-E8C5-E221-732F2E87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" y="1522608"/>
            <a:ext cx="9418880" cy="52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43D6-7F87-0B4B-1F1F-7926CCAF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0" y="1949630"/>
            <a:ext cx="9423504" cy="4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34A8E-28A2-D566-D4C3-7C7A3863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8" y="1600980"/>
            <a:ext cx="11063578" cy="47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A4B8C-D94F-4490-28D5-255EF51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1" y="2043691"/>
            <a:ext cx="11109149" cy="38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113</TotalTime>
  <Words>598</Words>
  <Application>Microsoft Office PowerPoint</Application>
  <PresentationFormat>Widescreen</PresentationFormat>
  <Paragraphs>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CaskaydiaCove Nerd Font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Does this look familiar?</vt:lpstr>
      <vt:lpstr>A better way</vt:lpstr>
      <vt:lpstr>Create a certificate</vt:lpstr>
      <vt:lpstr>Create a certificate</vt:lpstr>
      <vt:lpstr>Export the public key</vt:lpstr>
      <vt:lpstr>Export the private key (danger)</vt:lpstr>
      <vt:lpstr>Connect with the Certificate</vt:lpstr>
      <vt:lpstr>Connect with the Certificate</vt:lpstr>
      <vt:lpstr>Certificate with Azure Automation</vt:lpstr>
      <vt:lpstr>Certificate with Azure Automation</vt:lpstr>
      <vt:lpstr>Certificate with Azure Automation &amp; Key Vault</vt:lpstr>
      <vt:lpstr>Certificate with Azure Automation &amp; Key Vault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Whitmore</cp:lastModifiedBy>
  <cp:revision>7</cp:revision>
  <dcterms:created xsi:type="dcterms:W3CDTF">2023-04-08T07:31:56Z</dcterms:created>
  <dcterms:modified xsi:type="dcterms:W3CDTF">2023-04-23T15:43:35Z</dcterms:modified>
</cp:coreProperties>
</file>